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3E15-1E3A-6276-0853-14254276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C1219-13DE-9902-1EDC-FAF10E8F9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3F70-4768-463B-9625-2B8FEB6BA44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8E2A9-824F-E1E8-F2BA-0158A867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B6AD6-ECCC-3C4F-7B89-05B915680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AB10-8581-40D8-BAFE-47F077BC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0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A6FAE9-D009-192E-8F49-E9EEA4BF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70159-9B72-2819-F41B-959F4F241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33D25-DF5E-E992-6D8C-F3ED00A83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183F70-4768-463B-9625-2B8FEB6BA44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F21A9-ACE2-B027-37B9-4C5635557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0C5CD-509C-EC02-04FE-3E42E62EA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69AB10-8581-40D8-BAFE-47F077BC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5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90A775-405D-FFDC-6C30-18CE3816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>
                <a:solidFill>
                  <a:srgbClr val="FFFFFF"/>
                </a:solidFill>
              </a:rPr>
              <a:t>SMART HOME AUTOMATION</a:t>
            </a:r>
            <a:br>
              <a:rPr lang="en-US" sz="4800" b="1">
                <a:solidFill>
                  <a:srgbClr val="FFFFFF"/>
                </a:solidFill>
              </a:rPr>
            </a:br>
            <a:r>
              <a:rPr lang="en-US" sz="4800" b="1">
                <a:solidFill>
                  <a:srgbClr val="FFFFFF"/>
                </a:solidFill>
              </a:rPr>
              <a:t>AND SECURITY SYSTEM</a:t>
            </a:r>
            <a:br>
              <a:rPr lang="en-US" sz="4800">
                <a:solidFill>
                  <a:srgbClr val="FFFFFF"/>
                </a:solidFill>
              </a:rPr>
            </a:b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9C9EF5-6596-4E96-CBD2-D31D7A7F18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70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877B9E-A31D-EAF1-0FD3-8EDAB9181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INVENTORY OF PARTS, CIRCUIT BUILDING</a:t>
            </a:r>
            <a:br>
              <a:rPr lang="en-US"/>
            </a:br>
            <a:r>
              <a:rPr lang="en-US"/>
              <a:t>AND DISPLAYING MESSAGES (CONTINUED)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97EBC2-FF73-3CE7-0515-3B4B1E2422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46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0D8E95-A73B-3D6A-4226-187880C1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ADDING DOOR SENSOR TO SMART 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947CF-DA0D-982F-E7A5-7CAC7DE85A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5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E02249-E7F8-87A4-2CBA-1E946F63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F93AE-F404-7CCF-74FE-19B3ACFB41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41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EA92F2-7596-9B4D-CD23-657286BEB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55F08-1A6C-55C2-1789-A99AA683BD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60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C80A0C-C12C-4D4B-DEE3-096433C2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155C6-2CAC-D55D-CB4C-71A92BD9E0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05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022C4A-BFE4-71E8-E5DD-72C7330C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9528E-23CB-0715-B61E-368E25EFD2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70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364782-7BC4-80F2-3E5E-8E3F0FC1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>
                <a:solidFill>
                  <a:srgbClr val="FFFFFF"/>
                </a:solidFill>
              </a:rPr>
              <a:t>ADDING DISTANCE SENSOR TO SMART HOME SYSTEM</a:t>
            </a:r>
            <a:endParaRPr lang="en-US" sz="52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9E00B-856E-7EAA-8BB7-9AA823D46A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84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A3A3C2-56B7-D522-D43A-6BAD4398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34F62-9B72-67FB-1AFF-35F8B1C97E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60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E35E0B-CA65-0BB5-FF1F-D7B226BF3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941AB-D036-BE9F-2DE0-50CDC3AEA2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14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78AF3C-BBA5-396A-A77C-A9D25173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8967B0-6F52-6E1C-D146-54086D2FA2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0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A97D04-A2BC-48F9-DA54-701E60B0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AC0B5-9B5E-6334-CE52-34FD18711A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4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A446D7-D71A-8A42-9E5E-B2C7CFAF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63A16-501C-8FBE-72A9-67C6B5A27B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95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C45E1D-FEF0-A0E6-808B-974F89C9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E13BB-3D3A-DE5D-0CEF-43A1007EF9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25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2EB227-FED3-5442-061A-8968ECF5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ADDING AUTOMATED LIGHT TO SMART HOME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96511E-8781-F672-8490-F01933EBFE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6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12B071-9CE8-CDAB-98D3-E4DD1FF15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C89AB-7509-D571-3C06-66BD0B0755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2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364DAE-DE8A-19AC-A26C-AFD8C6FB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7C53A3-C3E3-A890-70C7-AB26DF217F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13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93B4C3-0A7B-D816-CFB8-0B367E696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7DB92-79CB-3416-F812-9D4060BF66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04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9C9E94-34E3-A9E7-47E0-E19AC9D2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A1CC0D-3A4B-A489-D1B6-ECC776A9A6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72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E159EB-27FF-A3B2-D5AA-92730FD9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>
                <a:solidFill>
                  <a:srgbClr val="FFFFFF"/>
                </a:solidFill>
              </a:rPr>
              <a:t>Challenges/Lessons Learned	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C73C4-C3DF-08E9-EE47-B4F69F79B8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7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2364A6-877F-F353-89BA-0C008B86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Career Skills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F186D-AB6F-2865-91D5-821842715D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09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909980-1E6B-9ADB-06D1-6DFC1B7E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Conclusion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AF277D-1815-5E86-C7B8-A2ACB54532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2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B83242-6A4F-B192-CA7B-E63D2EC0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CIRCUIT SIMULATION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CEB71E-8186-908B-94BD-53182E063D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05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A0F1F8-55AB-58F8-F4C3-193FEACA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References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CB667F-8ACA-3EB1-9B7D-9F5250372E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2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C6E349-39FB-703B-0EA6-8554F679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E0695D-E928-EF7C-AF1E-AC6122C02D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9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53927F-9E1C-0342-73BA-1E1036CE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 </a:t>
            </a:r>
            <a:br>
              <a:rPr lang="en-US" b="1"/>
            </a:br>
            <a:r>
              <a:rPr lang="en-US" b="1">
                <a:solidFill>
                  <a:srgbClr val="FF0000"/>
                </a:solidFill>
              </a:rPr>
              <a:t>	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54BDBE-6BFE-3A94-AE6E-6B19CACE12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6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1BAF52-A9BB-86AA-CEC0-24BE97F3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>
                <a:solidFill>
                  <a:srgbClr val="FFFFFF"/>
                </a:solidFill>
              </a:rPr>
              <a:t>INVENTORY OF PARTS, CIRCUIT BUILDING AND DISPLAYING MESSAGES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03FE0-D0D5-FC1D-1605-0D447C9798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5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05084D-B3E9-5C6A-4704-242D985D9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INVENTORY OF PARTS, CIRCUIT BUILDING</a:t>
            </a:r>
            <a:br>
              <a:rPr lang="en-US"/>
            </a:br>
            <a:r>
              <a:rPr lang="en-US"/>
              <a:t>AND DISPLAYING MESSAGES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E0A06-9E8B-7AD2-8B6E-3182ABFFC6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5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C0B15F-2539-E127-9A52-77EAD26D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INVENTORY OF PARTS, CIRCUIT BUILDING</a:t>
            </a:r>
            <a:br>
              <a:rPr lang="en-US"/>
            </a:br>
            <a:r>
              <a:rPr lang="en-US"/>
              <a:t>AND DISPLAYING MESSAGES (CONTIUNED)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D901EE-0DF1-B015-DDF5-BF7870F213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85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E40DA4-7864-87F9-C975-8F97B1A8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INVENTORY OF PARTS, CIRCUIT BUILDING</a:t>
            </a:r>
            <a:br>
              <a:rPr lang="en-US"/>
            </a:br>
            <a:r>
              <a:rPr lang="en-US"/>
              <a:t>AND DISPLAYING MESSAGES (CONTINUED)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ABB25E-481E-AAC8-7750-CF41458B62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37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Widescreen</PresentationFormat>
  <Paragraphs>16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Aptos</vt:lpstr>
      <vt:lpstr>Aptos Display</vt:lpstr>
      <vt:lpstr>Arial</vt:lpstr>
      <vt:lpstr>Office Theme</vt:lpstr>
      <vt:lpstr>SMART HOME AUTOMATION AND SECURITY SYSTEM </vt:lpstr>
      <vt:lpstr>Introduction</vt:lpstr>
      <vt:lpstr>CIRCUIT SIMULATION</vt:lpstr>
      <vt:lpstr>PowerPoint Presentation</vt:lpstr>
      <vt:lpstr>   </vt:lpstr>
      <vt:lpstr>INVENTORY OF PARTS, CIRCUIT BUILDING AND DISPLAYING MESSAGES</vt:lpstr>
      <vt:lpstr>INVENTORY OF PARTS, CIRCUIT BUILDING AND DISPLAYING MESSAGES</vt:lpstr>
      <vt:lpstr>INVENTORY OF PARTS, CIRCUIT BUILDING AND DISPLAYING MESSAGES (CONTIUNED)</vt:lpstr>
      <vt:lpstr>INVENTORY OF PARTS, CIRCUIT BUILDING AND DISPLAYING MESSAGES (CONTINUED)</vt:lpstr>
      <vt:lpstr>INVENTORY OF PARTS, CIRCUIT BUILDING AND DISPLAYING MESSAGES (CONTINUED)</vt:lpstr>
      <vt:lpstr>ADDING DOOR SENSOR TO SMART HOME</vt:lpstr>
      <vt:lpstr>PowerPoint Presentation</vt:lpstr>
      <vt:lpstr>PowerPoint Presentation</vt:lpstr>
      <vt:lpstr>PowerPoint Presentation</vt:lpstr>
      <vt:lpstr>PowerPoint Presentation</vt:lpstr>
      <vt:lpstr>ADDING DISTANCE SENSOR TO SMART HOME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ADDING AUTOMATED LIGHT TO SMART HOME SYSTEM</vt:lpstr>
      <vt:lpstr>PowerPoint Presentation</vt:lpstr>
      <vt:lpstr>PowerPoint Presentation</vt:lpstr>
      <vt:lpstr>PowerPoint Presentation</vt:lpstr>
      <vt:lpstr>PowerPoint Presentation</vt:lpstr>
      <vt:lpstr>Challenges/Lessons Learned </vt:lpstr>
      <vt:lpstr>Career Skills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Norman</dc:creator>
  <cp:lastModifiedBy>Anthony Norman</cp:lastModifiedBy>
  <cp:revision>1</cp:revision>
  <dcterms:created xsi:type="dcterms:W3CDTF">2024-06-19T00:42:16Z</dcterms:created>
  <dcterms:modified xsi:type="dcterms:W3CDTF">2024-06-19T00:42:16Z</dcterms:modified>
</cp:coreProperties>
</file>